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6" r:id="rId4"/>
  </p:sldMasterIdLst>
  <p:notesMasterIdLst>
    <p:notesMasterId r:id="rId22"/>
  </p:notesMasterIdLst>
  <p:handoutMasterIdLst>
    <p:handoutMasterId r:id="rId23"/>
  </p:handoutMasterIdLst>
  <p:sldIdLst>
    <p:sldId id="426" r:id="rId5"/>
    <p:sldId id="258" r:id="rId6"/>
    <p:sldId id="259" r:id="rId7"/>
    <p:sldId id="427" r:id="rId8"/>
    <p:sldId id="260" r:id="rId9"/>
    <p:sldId id="261" r:id="rId10"/>
    <p:sldId id="428" r:id="rId11"/>
    <p:sldId id="263" r:id="rId12"/>
    <p:sldId id="264" r:id="rId13"/>
    <p:sldId id="265" r:id="rId14"/>
    <p:sldId id="266" r:id="rId15"/>
    <p:sldId id="267" r:id="rId16"/>
    <p:sldId id="429" r:id="rId17"/>
    <p:sldId id="430" r:id="rId18"/>
    <p:sldId id="268" r:id="rId19"/>
    <p:sldId id="269" r:id="rId20"/>
    <p:sldId id="271" r:id="rId21"/>
  </p:sldIdLst>
  <p:sldSz cx="9144000" cy="6858000" type="screen4x3"/>
  <p:notesSz cx="7010400" cy="92964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395"/>
    <a:srgbClr val="65B65A"/>
    <a:srgbClr val="5A2359"/>
    <a:srgbClr val="F0536A"/>
    <a:srgbClr val="F2F2F2"/>
    <a:srgbClr val="000000"/>
    <a:srgbClr val="E10598"/>
    <a:srgbClr val="708DEA"/>
    <a:srgbClr val="90AAF4"/>
    <a:srgbClr val="AFC2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4477534-E4F5-40B1-A658-0863ADBEF5C1}" v="2" dt="2022-03-16T14:18:05.281"/>
  </p1510:revLst>
</p1510:revInfo>
</file>

<file path=ppt/tableStyles.xml><?xml version="1.0" encoding="utf-8"?>
<a:tblStyleLst xmlns:a="http://schemas.openxmlformats.org/drawingml/2006/main" def="{3B4B98B0-60AC-42C2-AFA5-B58CD77FA1E5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>
    <p:restoredLeft sz="14118" autoAdjust="0"/>
    <p:restoredTop sz="99631" autoAdjust="0"/>
  </p:normalViewPr>
  <p:slideViewPr>
    <p:cSldViewPr snapToGrid="0">
      <p:cViewPr varScale="1">
        <p:scale>
          <a:sx n="70" d="100"/>
          <a:sy n="70" d="100"/>
        </p:scale>
        <p:origin x="1446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99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180023" cy="180023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handoutMaster" Target="handoutMasters/handoutMaster1.xml"/><Relationship Id="rId28" Type="http://schemas.microsoft.com/office/2016/11/relationships/changesInfo" Target="changesInfos/changesInfo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lly North" userId="52e2d7fe0a4c5456" providerId="LiveId" clId="{84477534-E4F5-40B1-A658-0863ADBEF5C1}"/>
    <pc:docChg chg="custSel modSld modMainMaster">
      <pc:chgData name="Sally North" userId="52e2d7fe0a4c5456" providerId="LiveId" clId="{84477534-E4F5-40B1-A658-0863ADBEF5C1}" dt="2022-03-16T14:18:05.281" v="8"/>
      <pc:docMkLst>
        <pc:docMk/>
      </pc:docMkLst>
      <pc:sldChg chg="addSp delSp modSp mod">
        <pc:chgData name="Sally North" userId="52e2d7fe0a4c5456" providerId="LiveId" clId="{84477534-E4F5-40B1-A658-0863ADBEF5C1}" dt="2022-03-16T14:17:56.191" v="7" actId="1076"/>
        <pc:sldMkLst>
          <pc:docMk/>
          <pc:sldMk cId="3168038342" sldId="426"/>
        </pc:sldMkLst>
        <pc:picChg chg="add mod">
          <ac:chgData name="Sally North" userId="52e2d7fe0a4c5456" providerId="LiveId" clId="{84477534-E4F5-40B1-A658-0863ADBEF5C1}" dt="2022-03-16T14:17:56.191" v="7" actId="1076"/>
          <ac:picMkLst>
            <pc:docMk/>
            <pc:sldMk cId="3168038342" sldId="426"/>
            <ac:picMk id="3" creationId="{057DAE0C-B08F-4809-8EE9-EAAA9B671CCC}"/>
          </ac:picMkLst>
        </pc:picChg>
        <pc:picChg chg="del">
          <ac:chgData name="Sally North" userId="52e2d7fe0a4c5456" providerId="LiveId" clId="{84477534-E4F5-40B1-A658-0863ADBEF5C1}" dt="2022-03-16T14:17:36.221" v="0" actId="478"/>
          <ac:picMkLst>
            <pc:docMk/>
            <pc:sldMk cId="3168038342" sldId="426"/>
            <ac:picMk id="1026" creationId="{00000000-0000-0000-0000-000000000000}"/>
          </ac:picMkLst>
        </pc:picChg>
      </pc:sldChg>
      <pc:sldMasterChg chg="addSp modSp">
        <pc:chgData name="Sally North" userId="52e2d7fe0a4c5456" providerId="LiveId" clId="{84477534-E4F5-40B1-A658-0863ADBEF5C1}" dt="2022-03-16T14:18:05.281" v="8"/>
        <pc:sldMasterMkLst>
          <pc:docMk/>
          <pc:sldMasterMk cId="862979560" sldId="2147483676"/>
        </pc:sldMasterMkLst>
        <pc:spChg chg="add mod">
          <ac:chgData name="Sally North" userId="52e2d7fe0a4c5456" providerId="LiveId" clId="{84477534-E4F5-40B1-A658-0863ADBEF5C1}" dt="2022-03-16T14:18:05.281" v="8"/>
          <ac:spMkLst>
            <pc:docMk/>
            <pc:sldMasterMk cId="862979560" sldId="2147483676"/>
            <ac:spMk id="2" creationId="{962031BE-83A6-4371-9367-2C40BEE6EF4C}"/>
          </ac:spMkLst>
        </pc:spChg>
        <pc:picChg chg="add mod">
          <ac:chgData name="Sally North" userId="52e2d7fe0a4c5456" providerId="LiveId" clId="{84477534-E4F5-40B1-A658-0863ADBEF5C1}" dt="2022-03-16T14:18:05.281" v="8"/>
          <ac:picMkLst>
            <pc:docMk/>
            <pc:sldMasterMk cId="862979560" sldId="2147483676"/>
            <ac:picMk id="3" creationId="{03108373-48F2-471C-8D45-9830771C3374}"/>
          </ac:picMkLst>
        </pc:picChg>
      </pc:sldMasterChg>
    </pc:docChg>
  </pc:docChgLst>
  <pc:docChgLst>
    <pc:chgData name="Tahir Rashid" userId="08be3dd4-d720-4f5b-b42d-da758b28f84f" providerId="ADAL" clId="{917E2A2F-0944-4141-9052-37A3284413D5}"/>
    <pc:docChg chg="custSel modSld">
      <pc:chgData name="Tahir Rashid" userId="08be3dd4-d720-4f5b-b42d-da758b28f84f" providerId="ADAL" clId="{917E2A2F-0944-4141-9052-37A3284413D5}" dt="2021-07-12T15:41:26.194" v="20" actId="255"/>
      <pc:docMkLst>
        <pc:docMk/>
      </pc:docMkLst>
      <pc:sldChg chg="modSp mod">
        <pc:chgData name="Tahir Rashid" userId="08be3dd4-d720-4f5b-b42d-da758b28f84f" providerId="ADAL" clId="{917E2A2F-0944-4141-9052-37A3284413D5}" dt="2021-07-12T15:39:59.996" v="1" actId="1076"/>
        <pc:sldMkLst>
          <pc:docMk/>
          <pc:sldMk cId="3906503090" sldId="258"/>
        </pc:sldMkLst>
        <pc:spChg chg="mod">
          <ac:chgData name="Tahir Rashid" userId="08be3dd4-d720-4f5b-b42d-da758b28f84f" providerId="ADAL" clId="{917E2A2F-0944-4141-9052-37A3284413D5}" dt="2021-07-12T15:39:57.652" v="0" actId="403"/>
          <ac:spMkLst>
            <pc:docMk/>
            <pc:sldMk cId="3906503090" sldId="258"/>
            <ac:spMk id="2" creationId="{00000000-0000-0000-0000-000000000000}"/>
          </ac:spMkLst>
        </pc:spChg>
        <pc:spChg chg="mod">
          <ac:chgData name="Tahir Rashid" userId="08be3dd4-d720-4f5b-b42d-da758b28f84f" providerId="ADAL" clId="{917E2A2F-0944-4141-9052-37A3284413D5}" dt="2021-07-12T15:39:59.996" v="1" actId="1076"/>
          <ac:spMkLst>
            <pc:docMk/>
            <pc:sldMk cId="3906503090" sldId="258"/>
            <ac:spMk id="3" creationId="{00000000-0000-0000-0000-000000000000}"/>
          </ac:spMkLst>
        </pc:spChg>
      </pc:sldChg>
      <pc:sldChg chg="modSp mod">
        <pc:chgData name="Tahir Rashid" userId="08be3dd4-d720-4f5b-b42d-da758b28f84f" providerId="ADAL" clId="{917E2A2F-0944-4141-9052-37A3284413D5}" dt="2021-07-12T15:40:13.590" v="4" actId="113"/>
        <pc:sldMkLst>
          <pc:docMk/>
          <pc:sldMk cId="3135539564" sldId="260"/>
        </pc:sldMkLst>
        <pc:spChg chg="mod">
          <ac:chgData name="Tahir Rashid" userId="08be3dd4-d720-4f5b-b42d-da758b28f84f" providerId="ADAL" clId="{917E2A2F-0944-4141-9052-37A3284413D5}" dt="2021-07-12T15:40:13.590" v="4" actId="113"/>
          <ac:spMkLst>
            <pc:docMk/>
            <pc:sldMk cId="3135539564" sldId="260"/>
            <ac:spMk id="2" creationId="{00000000-0000-0000-0000-000000000000}"/>
          </ac:spMkLst>
        </pc:spChg>
      </pc:sldChg>
      <pc:sldChg chg="modSp mod">
        <pc:chgData name="Tahir Rashid" userId="08be3dd4-d720-4f5b-b42d-da758b28f84f" providerId="ADAL" clId="{917E2A2F-0944-4141-9052-37A3284413D5}" dt="2021-07-12T15:40:17.930" v="5" actId="113"/>
        <pc:sldMkLst>
          <pc:docMk/>
          <pc:sldMk cId="2627837417" sldId="261"/>
        </pc:sldMkLst>
        <pc:spChg chg="mod">
          <ac:chgData name="Tahir Rashid" userId="08be3dd4-d720-4f5b-b42d-da758b28f84f" providerId="ADAL" clId="{917E2A2F-0944-4141-9052-37A3284413D5}" dt="2021-07-12T15:40:17.930" v="5" actId="113"/>
          <ac:spMkLst>
            <pc:docMk/>
            <pc:sldMk cId="2627837417" sldId="261"/>
            <ac:spMk id="2" creationId="{00000000-0000-0000-0000-000000000000}"/>
          </ac:spMkLst>
        </pc:spChg>
      </pc:sldChg>
      <pc:sldChg chg="modSp mod">
        <pc:chgData name="Tahir Rashid" userId="08be3dd4-d720-4f5b-b42d-da758b28f84f" providerId="ADAL" clId="{917E2A2F-0944-4141-9052-37A3284413D5}" dt="2021-07-12T15:40:26.279" v="7" actId="113"/>
        <pc:sldMkLst>
          <pc:docMk/>
          <pc:sldMk cId="1716589008" sldId="263"/>
        </pc:sldMkLst>
        <pc:spChg chg="mod">
          <ac:chgData name="Tahir Rashid" userId="08be3dd4-d720-4f5b-b42d-da758b28f84f" providerId="ADAL" clId="{917E2A2F-0944-4141-9052-37A3284413D5}" dt="2021-07-12T15:40:26.279" v="7" actId="113"/>
          <ac:spMkLst>
            <pc:docMk/>
            <pc:sldMk cId="1716589008" sldId="263"/>
            <ac:spMk id="2" creationId="{00000000-0000-0000-0000-000000000000}"/>
          </ac:spMkLst>
        </pc:spChg>
      </pc:sldChg>
      <pc:sldChg chg="modSp mod">
        <pc:chgData name="Tahir Rashid" userId="08be3dd4-d720-4f5b-b42d-da758b28f84f" providerId="ADAL" clId="{917E2A2F-0944-4141-9052-37A3284413D5}" dt="2021-07-12T15:40:31.035" v="8" actId="113"/>
        <pc:sldMkLst>
          <pc:docMk/>
          <pc:sldMk cId="3318657051" sldId="264"/>
        </pc:sldMkLst>
        <pc:spChg chg="mod">
          <ac:chgData name="Tahir Rashid" userId="08be3dd4-d720-4f5b-b42d-da758b28f84f" providerId="ADAL" clId="{917E2A2F-0944-4141-9052-37A3284413D5}" dt="2021-07-12T15:40:31.035" v="8" actId="113"/>
          <ac:spMkLst>
            <pc:docMk/>
            <pc:sldMk cId="3318657051" sldId="264"/>
            <ac:spMk id="2" creationId="{00000000-0000-0000-0000-000000000000}"/>
          </ac:spMkLst>
        </pc:spChg>
      </pc:sldChg>
      <pc:sldChg chg="modSp mod">
        <pc:chgData name="Tahir Rashid" userId="08be3dd4-d720-4f5b-b42d-da758b28f84f" providerId="ADAL" clId="{917E2A2F-0944-4141-9052-37A3284413D5}" dt="2021-07-12T15:40:34.737" v="9" actId="113"/>
        <pc:sldMkLst>
          <pc:docMk/>
          <pc:sldMk cId="342700951" sldId="265"/>
        </pc:sldMkLst>
        <pc:spChg chg="mod">
          <ac:chgData name="Tahir Rashid" userId="08be3dd4-d720-4f5b-b42d-da758b28f84f" providerId="ADAL" clId="{917E2A2F-0944-4141-9052-37A3284413D5}" dt="2021-07-12T15:40:34.737" v="9" actId="113"/>
          <ac:spMkLst>
            <pc:docMk/>
            <pc:sldMk cId="342700951" sldId="265"/>
            <ac:spMk id="2" creationId="{00000000-0000-0000-0000-000000000000}"/>
          </ac:spMkLst>
        </pc:spChg>
      </pc:sldChg>
      <pc:sldChg chg="modSp mod">
        <pc:chgData name="Tahir Rashid" userId="08be3dd4-d720-4f5b-b42d-da758b28f84f" providerId="ADAL" clId="{917E2A2F-0944-4141-9052-37A3284413D5}" dt="2021-07-12T15:40:38.890" v="10" actId="113"/>
        <pc:sldMkLst>
          <pc:docMk/>
          <pc:sldMk cId="253590025" sldId="266"/>
        </pc:sldMkLst>
        <pc:spChg chg="mod">
          <ac:chgData name="Tahir Rashid" userId="08be3dd4-d720-4f5b-b42d-da758b28f84f" providerId="ADAL" clId="{917E2A2F-0944-4141-9052-37A3284413D5}" dt="2021-07-12T15:40:38.890" v="10" actId="113"/>
          <ac:spMkLst>
            <pc:docMk/>
            <pc:sldMk cId="253590025" sldId="266"/>
            <ac:spMk id="2" creationId="{00000000-0000-0000-0000-000000000000}"/>
          </ac:spMkLst>
        </pc:spChg>
      </pc:sldChg>
      <pc:sldChg chg="modSp mod">
        <pc:chgData name="Tahir Rashid" userId="08be3dd4-d720-4f5b-b42d-da758b28f84f" providerId="ADAL" clId="{917E2A2F-0944-4141-9052-37A3284413D5}" dt="2021-07-12T15:40:44.508" v="12" actId="20578"/>
        <pc:sldMkLst>
          <pc:docMk/>
          <pc:sldMk cId="4127837735" sldId="267"/>
        </pc:sldMkLst>
        <pc:spChg chg="mod">
          <ac:chgData name="Tahir Rashid" userId="08be3dd4-d720-4f5b-b42d-da758b28f84f" providerId="ADAL" clId="{917E2A2F-0944-4141-9052-37A3284413D5}" dt="2021-07-12T15:40:44.508" v="12" actId="20578"/>
          <ac:spMkLst>
            <pc:docMk/>
            <pc:sldMk cId="4127837735" sldId="267"/>
            <ac:spMk id="2" creationId="{00000000-0000-0000-0000-000000000000}"/>
          </ac:spMkLst>
        </pc:spChg>
      </pc:sldChg>
      <pc:sldChg chg="modSp mod">
        <pc:chgData name="Tahir Rashid" userId="08be3dd4-d720-4f5b-b42d-da758b28f84f" providerId="ADAL" clId="{917E2A2F-0944-4141-9052-37A3284413D5}" dt="2021-07-12T15:40:58.310" v="15" actId="113"/>
        <pc:sldMkLst>
          <pc:docMk/>
          <pc:sldMk cId="1100370533" sldId="268"/>
        </pc:sldMkLst>
        <pc:spChg chg="mod">
          <ac:chgData name="Tahir Rashid" userId="08be3dd4-d720-4f5b-b42d-da758b28f84f" providerId="ADAL" clId="{917E2A2F-0944-4141-9052-37A3284413D5}" dt="2021-07-12T15:40:58.310" v="15" actId="113"/>
          <ac:spMkLst>
            <pc:docMk/>
            <pc:sldMk cId="1100370533" sldId="268"/>
            <ac:spMk id="2" creationId="{00000000-0000-0000-0000-000000000000}"/>
          </ac:spMkLst>
        </pc:spChg>
      </pc:sldChg>
      <pc:sldChg chg="modSp mod">
        <pc:chgData name="Tahir Rashid" userId="08be3dd4-d720-4f5b-b42d-da758b28f84f" providerId="ADAL" clId="{917E2A2F-0944-4141-9052-37A3284413D5}" dt="2021-07-12T15:41:03.550" v="16" actId="113"/>
        <pc:sldMkLst>
          <pc:docMk/>
          <pc:sldMk cId="1931364517" sldId="269"/>
        </pc:sldMkLst>
        <pc:spChg chg="mod">
          <ac:chgData name="Tahir Rashid" userId="08be3dd4-d720-4f5b-b42d-da758b28f84f" providerId="ADAL" clId="{917E2A2F-0944-4141-9052-37A3284413D5}" dt="2021-07-12T15:41:03.550" v="16" actId="113"/>
          <ac:spMkLst>
            <pc:docMk/>
            <pc:sldMk cId="1931364517" sldId="269"/>
            <ac:spMk id="2" creationId="{00000000-0000-0000-0000-000000000000}"/>
          </ac:spMkLst>
        </pc:spChg>
      </pc:sldChg>
      <pc:sldChg chg="modSp mod">
        <pc:chgData name="Tahir Rashid" userId="08be3dd4-d720-4f5b-b42d-da758b28f84f" providerId="ADAL" clId="{917E2A2F-0944-4141-9052-37A3284413D5}" dt="2021-07-12T15:41:26.194" v="20" actId="255"/>
        <pc:sldMkLst>
          <pc:docMk/>
          <pc:sldMk cId="1038203112" sldId="271"/>
        </pc:sldMkLst>
        <pc:spChg chg="mod">
          <ac:chgData name="Tahir Rashid" userId="08be3dd4-d720-4f5b-b42d-da758b28f84f" providerId="ADAL" clId="{917E2A2F-0944-4141-9052-37A3284413D5}" dt="2021-07-12T15:41:07.959" v="17" actId="113"/>
          <ac:spMkLst>
            <pc:docMk/>
            <pc:sldMk cId="1038203112" sldId="271"/>
            <ac:spMk id="2" creationId="{00000000-0000-0000-0000-000000000000}"/>
          </ac:spMkLst>
        </pc:spChg>
        <pc:spChg chg="mod">
          <ac:chgData name="Tahir Rashid" userId="08be3dd4-d720-4f5b-b42d-da758b28f84f" providerId="ADAL" clId="{917E2A2F-0944-4141-9052-37A3284413D5}" dt="2021-07-12T15:41:26.194" v="20" actId="255"/>
          <ac:spMkLst>
            <pc:docMk/>
            <pc:sldMk cId="1038203112" sldId="271"/>
            <ac:spMk id="3" creationId="{00000000-0000-0000-0000-000000000000}"/>
          </ac:spMkLst>
        </pc:spChg>
      </pc:sldChg>
      <pc:sldChg chg="modSp mod">
        <pc:chgData name="Tahir Rashid" userId="08be3dd4-d720-4f5b-b42d-da758b28f84f" providerId="ADAL" clId="{917E2A2F-0944-4141-9052-37A3284413D5}" dt="2021-07-12T15:40:08.673" v="3" actId="113"/>
        <pc:sldMkLst>
          <pc:docMk/>
          <pc:sldMk cId="3777794203" sldId="427"/>
        </pc:sldMkLst>
        <pc:spChg chg="mod">
          <ac:chgData name="Tahir Rashid" userId="08be3dd4-d720-4f5b-b42d-da758b28f84f" providerId="ADAL" clId="{917E2A2F-0944-4141-9052-37A3284413D5}" dt="2021-07-12T15:40:08.673" v="3" actId="113"/>
          <ac:spMkLst>
            <pc:docMk/>
            <pc:sldMk cId="3777794203" sldId="427"/>
            <ac:spMk id="13" creationId="{25877F39-7241-4929-8C16-3A99F8239108}"/>
          </ac:spMkLst>
        </pc:spChg>
      </pc:sldChg>
      <pc:sldChg chg="modSp mod">
        <pc:chgData name="Tahir Rashid" userId="08be3dd4-d720-4f5b-b42d-da758b28f84f" providerId="ADAL" clId="{917E2A2F-0944-4141-9052-37A3284413D5}" dt="2021-07-12T15:40:21.768" v="6" actId="113"/>
        <pc:sldMkLst>
          <pc:docMk/>
          <pc:sldMk cId="466404471" sldId="428"/>
        </pc:sldMkLst>
        <pc:spChg chg="mod">
          <ac:chgData name="Tahir Rashid" userId="08be3dd4-d720-4f5b-b42d-da758b28f84f" providerId="ADAL" clId="{917E2A2F-0944-4141-9052-37A3284413D5}" dt="2021-07-12T15:40:21.768" v="6" actId="113"/>
          <ac:spMkLst>
            <pc:docMk/>
            <pc:sldMk cId="466404471" sldId="428"/>
            <ac:spMk id="3" creationId="{A3AEF730-4FF7-4846-8EBB-C8DC5959B2E1}"/>
          </ac:spMkLst>
        </pc:spChg>
      </pc:sldChg>
      <pc:sldChg chg="modSp mod">
        <pc:chgData name="Tahir Rashid" userId="08be3dd4-d720-4f5b-b42d-da758b28f84f" providerId="ADAL" clId="{917E2A2F-0944-4141-9052-37A3284413D5}" dt="2021-07-12T15:40:48.973" v="13" actId="113"/>
        <pc:sldMkLst>
          <pc:docMk/>
          <pc:sldMk cId="3409469949" sldId="429"/>
        </pc:sldMkLst>
        <pc:spChg chg="mod">
          <ac:chgData name="Tahir Rashid" userId="08be3dd4-d720-4f5b-b42d-da758b28f84f" providerId="ADAL" clId="{917E2A2F-0944-4141-9052-37A3284413D5}" dt="2021-07-12T15:40:48.973" v="13" actId="113"/>
          <ac:spMkLst>
            <pc:docMk/>
            <pc:sldMk cId="3409469949" sldId="429"/>
            <ac:spMk id="2" creationId="{2BEBD464-487E-4696-A110-1A994B2B631D}"/>
          </ac:spMkLst>
        </pc:spChg>
      </pc:sldChg>
      <pc:sldChg chg="modSp mod">
        <pc:chgData name="Tahir Rashid" userId="08be3dd4-d720-4f5b-b42d-da758b28f84f" providerId="ADAL" clId="{917E2A2F-0944-4141-9052-37A3284413D5}" dt="2021-07-12T15:40:53.117" v="14" actId="113"/>
        <pc:sldMkLst>
          <pc:docMk/>
          <pc:sldMk cId="1247206180" sldId="430"/>
        </pc:sldMkLst>
        <pc:spChg chg="mod">
          <ac:chgData name="Tahir Rashid" userId="08be3dd4-d720-4f5b-b42d-da758b28f84f" providerId="ADAL" clId="{917E2A2F-0944-4141-9052-37A3284413D5}" dt="2021-07-12T15:40:53.117" v="14" actId="113"/>
          <ac:spMkLst>
            <pc:docMk/>
            <pc:sldMk cId="1247206180" sldId="430"/>
            <ac:spMk id="2" creationId="{57DEE9EF-EC72-4DF0-A06F-0F29C2969E67}"/>
          </ac:spMkLst>
        </pc:sp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5E8997F-93FD-4876-B3A1-4B84E0245E14}" type="doc">
      <dgm:prSet loTypeId="urn:microsoft.com/office/officeart/2005/8/layout/architecture" loCatId="list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en-GB"/>
        </a:p>
      </dgm:t>
    </dgm:pt>
    <dgm:pt modelId="{79FC699B-432A-4B70-9CB1-FB1AF20B6D8C}">
      <dgm:prSet phldrT="[Text]"/>
      <dgm:spPr/>
      <dgm:t>
        <a:bodyPr/>
        <a:lstStyle/>
        <a:p>
          <a:pPr>
            <a:buFont typeface="Symbol"/>
            <a:buChar char=""/>
          </a:pPr>
          <a:r>
            <a:rPr lang="en-GB" dirty="0">
              <a:effectLst/>
              <a:latin typeface="Arial"/>
              <a:ea typeface="Times New Roman"/>
              <a:cs typeface="Times New Roman"/>
            </a:rPr>
            <a:t>Breakdown Structures </a:t>
          </a:r>
          <a:endParaRPr lang="en-GB" dirty="0"/>
        </a:p>
      </dgm:t>
    </dgm:pt>
    <dgm:pt modelId="{AF13B8D1-47D0-46BE-9437-F39067E6F771}" type="parTrans" cxnId="{EEE8864F-DCBC-4F14-BDC0-CA6C2AAF4D35}">
      <dgm:prSet/>
      <dgm:spPr/>
      <dgm:t>
        <a:bodyPr/>
        <a:lstStyle/>
        <a:p>
          <a:endParaRPr lang="en-GB"/>
        </a:p>
      </dgm:t>
    </dgm:pt>
    <dgm:pt modelId="{3B192001-24BF-4B64-87B5-5E477CC77B1C}" type="sibTrans" cxnId="{EEE8864F-DCBC-4F14-BDC0-CA6C2AAF4D35}">
      <dgm:prSet/>
      <dgm:spPr/>
      <dgm:t>
        <a:bodyPr/>
        <a:lstStyle/>
        <a:p>
          <a:endParaRPr lang="en-GB"/>
        </a:p>
      </dgm:t>
    </dgm:pt>
    <dgm:pt modelId="{3B5D11B7-1F65-482A-A48D-2AC78A36C9B6}">
      <dgm:prSet/>
      <dgm:spPr/>
      <dgm:t>
        <a:bodyPr/>
        <a:lstStyle/>
        <a:p>
          <a:r>
            <a:rPr lang="en-GB">
              <a:effectLst/>
              <a:latin typeface="Arial"/>
              <a:ea typeface="Times New Roman"/>
              <a:cs typeface="Times New Roman"/>
            </a:rPr>
            <a:t>Critical Path Method </a:t>
          </a:r>
          <a:endParaRPr lang="en-GB" dirty="0">
            <a:effectLst/>
            <a:latin typeface="Calibri"/>
            <a:ea typeface="Calibri"/>
            <a:cs typeface="Times New Roman"/>
          </a:endParaRPr>
        </a:p>
      </dgm:t>
    </dgm:pt>
    <dgm:pt modelId="{9820CF63-4D66-4940-B798-2ED73D1AD521}" type="parTrans" cxnId="{42778447-80CB-450B-A074-6AEAB2DC07D6}">
      <dgm:prSet/>
      <dgm:spPr/>
      <dgm:t>
        <a:bodyPr/>
        <a:lstStyle/>
        <a:p>
          <a:endParaRPr lang="en-GB"/>
        </a:p>
      </dgm:t>
    </dgm:pt>
    <dgm:pt modelId="{A9C78C5C-67CB-468E-B2FE-DED82B2A5FC7}" type="sibTrans" cxnId="{42778447-80CB-450B-A074-6AEAB2DC07D6}">
      <dgm:prSet/>
      <dgm:spPr/>
      <dgm:t>
        <a:bodyPr/>
        <a:lstStyle/>
        <a:p>
          <a:endParaRPr lang="en-GB"/>
        </a:p>
      </dgm:t>
    </dgm:pt>
    <dgm:pt modelId="{D4E61CF6-E7FC-4FC3-84B2-0A0DAE94E89D}">
      <dgm:prSet/>
      <dgm:spPr/>
      <dgm:t>
        <a:bodyPr/>
        <a:lstStyle/>
        <a:p>
          <a:r>
            <a:rPr lang="en-GB">
              <a:effectLst/>
              <a:latin typeface="Arial"/>
              <a:ea typeface="Times New Roman"/>
              <a:cs typeface="Times New Roman"/>
            </a:rPr>
            <a:t>The Gantt Chart </a:t>
          </a:r>
          <a:endParaRPr lang="en-GB" dirty="0">
            <a:effectLst/>
            <a:latin typeface="Calibri"/>
            <a:ea typeface="Calibri"/>
            <a:cs typeface="Times New Roman"/>
          </a:endParaRPr>
        </a:p>
      </dgm:t>
    </dgm:pt>
    <dgm:pt modelId="{9C1AADA7-36A0-4F9B-975B-7FECFFE99F01}" type="parTrans" cxnId="{AB3CE654-BBE5-429B-8632-34FE3E5A7EA9}">
      <dgm:prSet/>
      <dgm:spPr/>
      <dgm:t>
        <a:bodyPr/>
        <a:lstStyle/>
        <a:p>
          <a:endParaRPr lang="en-GB"/>
        </a:p>
      </dgm:t>
    </dgm:pt>
    <dgm:pt modelId="{A9749AAA-E917-4AF8-BC09-651ADEC9E580}" type="sibTrans" cxnId="{AB3CE654-BBE5-429B-8632-34FE3E5A7EA9}">
      <dgm:prSet/>
      <dgm:spPr/>
      <dgm:t>
        <a:bodyPr/>
        <a:lstStyle/>
        <a:p>
          <a:endParaRPr lang="en-GB"/>
        </a:p>
      </dgm:t>
    </dgm:pt>
    <dgm:pt modelId="{DD8A3DC2-5228-4EF6-8331-725B43605947}">
      <dgm:prSet/>
      <dgm:spPr/>
      <dgm:t>
        <a:bodyPr/>
        <a:lstStyle/>
        <a:p>
          <a:r>
            <a:rPr lang="en-GB">
              <a:effectLst/>
              <a:latin typeface="Arial"/>
              <a:ea typeface="Times New Roman"/>
              <a:cs typeface="Times New Roman"/>
            </a:rPr>
            <a:t>Risk Management </a:t>
          </a:r>
          <a:endParaRPr lang="en-GB" dirty="0">
            <a:effectLst/>
            <a:latin typeface="Calibri"/>
            <a:ea typeface="Calibri"/>
            <a:cs typeface="Times New Roman"/>
          </a:endParaRPr>
        </a:p>
      </dgm:t>
    </dgm:pt>
    <dgm:pt modelId="{B436CD9E-418E-49F1-A560-7C5E365FB4E2}" type="parTrans" cxnId="{4D55ED11-91C2-446A-B342-4A0DB2EEF7BE}">
      <dgm:prSet/>
      <dgm:spPr/>
      <dgm:t>
        <a:bodyPr/>
        <a:lstStyle/>
        <a:p>
          <a:endParaRPr lang="en-GB"/>
        </a:p>
      </dgm:t>
    </dgm:pt>
    <dgm:pt modelId="{B798672D-C5CA-4275-9C23-B218A004F055}" type="sibTrans" cxnId="{4D55ED11-91C2-446A-B342-4A0DB2EEF7BE}">
      <dgm:prSet/>
      <dgm:spPr/>
      <dgm:t>
        <a:bodyPr/>
        <a:lstStyle/>
        <a:p>
          <a:endParaRPr lang="en-GB"/>
        </a:p>
      </dgm:t>
    </dgm:pt>
    <dgm:pt modelId="{F32F747E-FDD6-4BD0-823A-A395A4116A11}" type="pres">
      <dgm:prSet presAssocID="{55E8997F-93FD-4876-B3A1-4B84E0245E14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5C3FC0A1-EF6C-4365-A688-A00AC21A0B13}" type="pres">
      <dgm:prSet presAssocID="{79FC699B-432A-4B70-9CB1-FB1AF20B6D8C}" presName="vertOne" presStyleCnt="0"/>
      <dgm:spPr/>
    </dgm:pt>
    <dgm:pt modelId="{974258F4-5DE0-45C8-9909-5DDDE0C64E2D}" type="pres">
      <dgm:prSet presAssocID="{79FC699B-432A-4B70-9CB1-FB1AF20B6D8C}" presName="txOne" presStyleLbl="node0" presStyleIdx="0" presStyleCnt="4">
        <dgm:presLayoutVars>
          <dgm:chPref val="3"/>
        </dgm:presLayoutVars>
      </dgm:prSet>
      <dgm:spPr/>
    </dgm:pt>
    <dgm:pt modelId="{33C01B2E-6441-4CB5-A833-52EDF34B6D27}" type="pres">
      <dgm:prSet presAssocID="{79FC699B-432A-4B70-9CB1-FB1AF20B6D8C}" presName="horzOne" presStyleCnt="0"/>
      <dgm:spPr/>
    </dgm:pt>
    <dgm:pt modelId="{0D83CCD2-F61B-4882-8ED9-D93A960C6CBB}" type="pres">
      <dgm:prSet presAssocID="{3B192001-24BF-4B64-87B5-5E477CC77B1C}" presName="sibSpaceOne" presStyleCnt="0"/>
      <dgm:spPr/>
    </dgm:pt>
    <dgm:pt modelId="{DC241807-E7E9-4535-BD27-7FD80249CB19}" type="pres">
      <dgm:prSet presAssocID="{3B5D11B7-1F65-482A-A48D-2AC78A36C9B6}" presName="vertOne" presStyleCnt="0"/>
      <dgm:spPr/>
    </dgm:pt>
    <dgm:pt modelId="{9AFEE675-6C8F-4CB4-AF9A-2E659F0B2A9D}" type="pres">
      <dgm:prSet presAssocID="{3B5D11B7-1F65-482A-A48D-2AC78A36C9B6}" presName="txOne" presStyleLbl="node0" presStyleIdx="1" presStyleCnt="4">
        <dgm:presLayoutVars>
          <dgm:chPref val="3"/>
        </dgm:presLayoutVars>
      </dgm:prSet>
      <dgm:spPr/>
    </dgm:pt>
    <dgm:pt modelId="{AA5FE3EE-A50B-41BA-89D9-5711AF7C5195}" type="pres">
      <dgm:prSet presAssocID="{3B5D11B7-1F65-482A-A48D-2AC78A36C9B6}" presName="horzOne" presStyleCnt="0"/>
      <dgm:spPr/>
    </dgm:pt>
    <dgm:pt modelId="{87F3EEC3-4714-4308-AA2C-110E5A0CB3CB}" type="pres">
      <dgm:prSet presAssocID="{A9C78C5C-67CB-468E-B2FE-DED82B2A5FC7}" presName="sibSpaceOne" presStyleCnt="0"/>
      <dgm:spPr/>
    </dgm:pt>
    <dgm:pt modelId="{8D440803-ADB1-46BB-B923-C2432E708A11}" type="pres">
      <dgm:prSet presAssocID="{D4E61CF6-E7FC-4FC3-84B2-0A0DAE94E89D}" presName="vertOne" presStyleCnt="0"/>
      <dgm:spPr/>
    </dgm:pt>
    <dgm:pt modelId="{301E2348-FAA3-4585-91E2-4524BB13AC61}" type="pres">
      <dgm:prSet presAssocID="{D4E61CF6-E7FC-4FC3-84B2-0A0DAE94E89D}" presName="txOne" presStyleLbl="node0" presStyleIdx="2" presStyleCnt="4">
        <dgm:presLayoutVars>
          <dgm:chPref val="3"/>
        </dgm:presLayoutVars>
      </dgm:prSet>
      <dgm:spPr/>
    </dgm:pt>
    <dgm:pt modelId="{855B3203-B969-434A-8388-1FEB9393CA9D}" type="pres">
      <dgm:prSet presAssocID="{D4E61CF6-E7FC-4FC3-84B2-0A0DAE94E89D}" presName="horzOne" presStyleCnt="0"/>
      <dgm:spPr/>
    </dgm:pt>
    <dgm:pt modelId="{B06CE526-686A-4210-A49F-C4F2DB5CABD1}" type="pres">
      <dgm:prSet presAssocID="{A9749AAA-E917-4AF8-BC09-651ADEC9E580}" presName="sibSpaceOne" presStyleCnt="0"/>
      <dgm:spPr/>
    </dgm:pt>
    <dgm:pt modelId="{990BF8BB-A488-40C9-AE30-BB13CE0D1085}" type="pres">
      <dgm:prSet presAssocID="{DD8A3DC2-5228-4EF6-8331-725B43605947}" presName="vertOne" presStyleCnt="0"/>
      <dgm:spPr/>
    </dgm:pt>
    <dgm:pt modelId="{AC6D52D4-4A75-49C1-AE82-5E226BCDF832}" type="pres">
      <dgm:prSet presAssocID="{DD8A3DC2-5228-4EF6-8331-725B43605947}" presName="txOne" presStyleLbl="node0" presStyleIdx="3" presStyleCnt="4">
        <dgm:presLayoutVars>
          <dgm:chPref val="3"/>
        </dgm:presLayoutVars>
      </dgm:prSet>
      <dgm:spPr/>
    </dgm:pt>
    <dgm:pt modelId="{9DAFFBC7-8A49-492B-84F9-D2CCF2103766}" type="pres">
      <dgm:prSet presAssocID="{DD8A3DC2-5228-4EF6-8331-725B43605947}" presName="horzOne" presStyleCnt="0"/>
      <dgm:spPr/>
    </dgm:pt>
  </dgm:ptLst>
  <dgm:cxnLst>
    <dgm:cxn modelId="{4D55ED11-91C2-446A-B342-4A0DB2EEF7BE}" srcId="{55E8997F-93FD-4876-B3A1-4B84E0245E14}" destId="{DD8A3DC2-5228-4EF6-8331-725B43605947}" srcOrd="3" destOrd="0" parTransId="{B436CD9E-418E-49F1-A560-7C5E365FB4E2}" sibTransId="{B798672D-C5CA-4275-9C23-B218A004F055}"/>
    <dgm:cxn modelId="{42778447-80CB-450B-A074-6AEAB2DC07D6}" srcId="{55E8997F-93FD-4876-B3A1-4B84E0245E14}" destId="{3B5D11B7-1F65-482A-A48D-2AC78A36C9B6}" srcOrd="1" destOrd="0" parTransId="{9820CF63-4D66-4940-B798-2ED73D1AD521}" sibTransId="{A9C78C5C-67CB-468E-B2FE-DED82B2A5FC7}"/>
    <dgm:cxn modelId="{EEE8864F-DCBC-4F14-BDC0-CA6C2AAF4D35}" srcId="{55E8997F-93FD-4876-B3A1-4B84E0245E14}" destId="{79FC699B-432A-4B70-9CB1-FB1AF20B6D8C}" srcOrd="0" destOrd="0" parTransId="{AF13B8D1-47D0-46BE-9437-F39067E6F771}" sibTransId="{3B192001-24BF-4B64-87B5-5E477CC77B1C}"/>
    <dgm:cxn modelId="{AB3CE654-BBE5-429B-8632-34FE3E5A7EA9}" srcId="{55E8997F-93FD-4876-B3A1-4B84E0245E14}" destId="{D4E61CF6-E7FC-4FC3-84B2-0A0DAE94E89D}" srcOrd="2" destOrd="0" parTransId="{9C1AADA7-36A0-4F9B-975B-7FECFFE99F01}" sibTransId="{A9749AAA-E917-4AF8-BC09-651ADEC9E580}"/>
    <dgm:cxn modelId="{E2767989-AB30-4932-9394-2E4AE7ABCBA1}" type="presOf" srcId="{3B5D11B7-1F65-482A-A48D-2AC78A36C9B6}" destId="{9AFEE675-6C8F-4CB4-AF9A-2E659F0B2A9D}" srcOrd="0" destOrd="0" presId="urn:microsoft.com/office/officeart/2005/8/layout/architecture"/>
    <dgm:cxn modelId="{ACDFD993-FAAF-4BA7-9875-3D84F9018E2D}" type="presOf" srcId="{55E8997F-93FD-4876-B3A1-4B84E0245E14}" destId="{F32F747E-FDD6-4BD0-823A-A395A4116A11}" srcOrd="0" destOrd="0" presId="urn:microsoft.com/office/officeart/2005/8/layout/architecture"/>
    <dgm:cxn modelId="{1C06E59C-CAE9-4C3B-A8FF-E2A56FB3AAF5}" type="presOf" srcId="{79FC699B-432A-4B70-9CB1-FB1AF20B6D8C}" destId="{974258F4-5DE0-45C8-9909-5DDDE0C64E2D}" srcOrd="0" destOrd="0" presId="urn:microsoft.com/office/officeart/2005/8/layout/architecture"/>
    <dgm:cxn modelId="{7EAE07B6-E08C-49E1-B768-CD933C2B55E7}" type="presOf" srcId="{DD8A3DC2-5228-4EF6-8331-725B43605947}" destId="{AC6D52D4-4A75-49C1-AE82-5E226BCDF832}" srcOrd="0" destOrd="0" presId="urn:microsoft.com/office/officeart/2005/8/layout/architecture"/>
    <dgm:cxn modelId="{7DCE45FC-4914-41AE-9EF1-6089409AFC80}" type="presOf" srcId="{D4E61CF6-E7FC-4FC3-84B2-0A0DAE94E89D}" destId="{301E2348-FAA3-4585-91E2-4524BB13AC61}" srcOrd="0" destOrd="0" presId="urn:microsoft.com/office/officeart/2005/8/layout/architecture"/>
    <dgm:cxn modelId="{CBE0477D-CAAA-492A-A47D-BEE14432069B}" type="presParOf" srcId="{F32F747E-FDD6-4BD0-823A-A395A4116A11}" destId="{5C3FC0A1-EF6C-4365-A688-A00AC21A0B13}" srcOrd="0" destOrd="0" presId="urn:microsoft.com/office/officeart/2005/8/layout/architecture"/>
    <dgm:cxn modelId="{8FAC3CCA-61EF-4249-AD4A-D410842FC3F8}" type="presParOf" srcId="{5C3FC0A1-EF6C-4365-A688-A00AC21A0B13}" destId="{974258F4-5DE0-45C8-9909-5DDDE0C64E2D}" srcOrd="0" destOrd="0" presId="urn:microsoft.com/office/officeart/2005/8/layout/architecture"/>
    <dgm:cxn modelId="{F97005AE-28C6-42F2-A164-87461D9A9E1C}" type="presParOf" srcId="{5C3FC0A1-EF6C-4365-A688-A00AC21A0B13}" destId="{33C01B2E-6441-4CB5-A833-52EDF34B6D27}" srcOrd="1" destOrd="0" presId="urn:microsoft.com/office/officeart/2005/8/layout/architecture"/>
    <dgm:cxn modelId="{6413A980-5A9B-4B09-8DB3-DCC5C262B02E}" type="presParOf" srcId="{F32F747E-FDD6-4BD0-823A-A395A4116A11}" destId="{0D83CCD2-F61B-4882-8ED9-D93A960C6CBB}" srcOrd="1" destOrd="0" presId="urn:microsoft.com/office/officeart/2005/8/layout/architecture"/>
    <dgm:cxn modelId="{4A7D47AA-AB68-44FC-A3E2-DB1180BD2C04}" type="presParOf" srcId="{F32F747E-FDD6-4BD0-823A-A395A4116A11}" destId="{DC241807-E7E9-4535-BD27-7FD80249CB19}" srcOrd="2" destOrd="0" presId="urn:microsoft.com/office/officeart/2005/8/layout/architecture"/>
    <dgm:cxn modelId="{4ACE1845-728A-4670-BD13-98FA74C8F609}" type="presParOf" srcId="{DC241807-E7E9-4535-BD27-7FD80249CB19}" destId="{9AFEE675-6C8F-4CB4-AF9A-2E659F0B2A9D}" srcOrd="0" destOrd="0" presId="urn:microsoft.com/office/officeart/2005/8/layout/architecture"/>
    <dgm:cxn modelId="{580B387F-318B-4E7E-B5EF-DD4E62B27F9C}" type="presParOf" srcId="{DC241807-E7E9-4535-BD27-7FD80249CB19}" destId="{AA5FE3EE-A50B-41BA-89D9-5711AF7C5195}" srcOrd="1" destOrd="0" presId="urn:microsoft.com/office/officeart/2005/8/layout/architecture"/>
    <dgm:cxn modelId="{8CB765BE-B445-4A97-8268-9673D48035F4}" type="presParOf" srcId="{F32F747E-FDD6-4BD0-823A-A395A4116A11}" destId="{87F3EEC3-4714-4308-AA2C-110E5A0CB3CB}" srcOrd="3" destOrd="0" presId="urn:microsoft.com/office/officeart/2005/8/layout/architecture"/>
    <dgm:cxn modelId="{B0C29734-2D77-4A25-B53E-D29104D1BF02}" type="presParOf" srcId="{F32F747E-FDD6-4BD0-823A-A395A4116A11}" destId="{8D440803-ADB1-46BB-B923-C2432E708A11}" srcOrd="4" destOrd="0" presId="urn:microsoft.com/office/officeart/2005/8/layout/architecture"/>
    <dgm:cxn modelId="{2590BCC9-6E71-4B37-A804-7B586B22D813}" type="presParOf" srcId="{8D440803-ADB1-46BB-B923-C2432E708A11}" destId="{301E2348-FAA3-4585-91E2-4524BB13AC61}" srcOrd="0" destOrd="0" presId="urn:microsoft.com/office/officeart/2005/8/layout/architecture"/>
    <dgm:cxn modelId="{A828537A-3025-41F1-A965-9074ADDD7673}" type="presParOf" srcId="{8D440803-ADB1-46BB-B923-C2432E708A11}" destId="{855B3203-B969-434A-8388-1FEB9393CA9D}" srcOrd="1" destOrd="0" presId="urn:microsoft.com/office/officeart/2005/8/layout/architecture"/>
    <dgm:cxn modelId="{4A86C2CD-4EF2-4DFC-8632-8237EE716457}" type="presParOf" srcId="{F32F747E-FDD6-4BD0-823A-A395A4116A11}" destId="{B06CE526-686A-4210-A49F-C4F2DB5CABD1}" srcOrd="5" destOrd="0" presId="urn:microsoft.com/office/officeart/2005/8/layout/architecture"/>
    <dgm:cxn modelId="{D60407F5-2EB3-48A4-B1C4-AC3E71129F85}" type="presParOf" srcId="{F32F747E-FDD6-4BD0-823A-A395A4116A11}" destId="{990BF8BB-A488-40C9-AE30-BB13CE0D1085}" srcOrd="6" destOrd="0" presId="urn:microsoft.com/office/officeart/2005/8/layout/architecture"/>
    <dgm:cxn modelId="{CE4F9D5E-0C27-4BB2-8EA0-CC30B49A9565}" type="presParOf" srcId="{990BF8BB-A488-40C9-AE30-BB13CE0D1085}" destId="{AC6D52D4-4A75-49C1-AE82-5E226BCDF832}" srcOrd="0" destOrd="0" presId="urn:microsoft.com/office/officeart/2005/8/layout/architecture"/>
    <dgm:cxn modelId="{55A10157-DB3D-4571-B6A5-621FFCB33310}" type="presParOf" srcId="{990BF8BB-A488-40C9-AE30-BB13CE0D1085}" destId="{9DAFFBC7-8A49-492B-84F9-D2CCF2103766}" srcOrd="1" destOrd="0" presId="urn:microsoft.com/office/officeart/2005/8/layout/architecture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74258F4-5DE0-45C8-9909-5DDDE0C64E2D}">
      <dsp:nvSpPr>
        <dsp:cNvPr id="0" name=""/>
        <dsp:cNvSpPr/>
      </dsp:nvSpPr>
      <dsp:spPr>
        <a:xfrm>
          <a:off x="1872" y="0"/>
          <a:ext cx="1826344" cy="3816350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Symbol"/>
            <a:buNone/>
          </a:pPr>
          <a:r>
            <a:rPr lang="en-GB" sz="2100" kern="1200" dirty="0">
              <a:effectLst/>
              <a:latin typeface="Arial"/>
              <a:ea typeface="Times New Roman"/>
              <a:cs typeface="Times New Roman"/>
            </a:rPr>
            <a:t>Breakdown Structures </a:t>
          </a:r>
          <a:endParaRPr lang="en-GB" sz="2100" kern="1200" dirty="0"/>
        </a:p>
      </dsp:txBody>
      <dsp:txXfrm>
        <a:off x="55364" y="53492"/>
        <a:ext cx="1719360" cy="3709366"/>
      </dsp:txXfrm>
    </dsp:sp>
    <dsp:sp modelId="{9AFEE675-6C8F-4CB4-AF9A-2E659F0B2A9D}">
      <dsp:nvSpPr>
        <dsp:cNvPr id="0" name=""/>
        <dsp:cNvSpPr/>
      </dsp:nvSpPr>
      <dsp:spPr>
        <a:xfrm>
          <a:off x="2135042" y="0"/>
          <a:ext cx="1826344" cy="3816350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100" kern="1200">
              <a:effectLst/>
              <a:latin typeface="Arial"/>
              <a:ea typeface="Times New Roman"/>
              <a:cs typeface="Times New Roman"/>
            </a:rPr>
            <a:t>Critical Path Method </a:t>
          </a:r>
          <a:endParaRPr lang="en-GB" sz="2100" kern="1200" dirty="0">
            <a:effectLst/>
            <a:latin typeface="Calibri"/>
            <a:ea typeface="Calibri"/>
            <a:cs typeface="Times New Roman"/>
          </a:endParaRPr>
        </a:p>
      </dsp:txBody>
      <dsp:txXfrm>
        <a:off x="2188534" y="53492"/>
        <a:ext cx="1719360" cy="3709366"/>
      </dsp:txXfrm>
    </dsp:sp>
    <dsp:sp modelId="{301E2348-FAA3-4585-91E2-4524BB13AC61}">
      <dsp:nvSpPr>
        <dsp:cNvPr id="0" name=""/>
        <dsp:cNvSpPr/>
      </dsp:nvSpPr>
      <dsp:spPr>
        <a:xfrm>
          <a:off x="4268212" y="0"/>
          <a:ext cx="1826344" cy="3816350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100" kern="1200">
              <a:effectLst/>
              <a:latin typeface="Arial"/>
              <a:ea typeface="Times New Roman"/>
              <a:cs typeface="Times New Roman"/>
            </a:rPr>
            <a:t>The Gantt Chart </a:t>
          </a:r>
          <a:endParaRPr lang="en-GB" sz="2100" kern="1200" dirty="0">
            <a:effectLst/>
            <a:latin typeface="Calibri"/>
            <a:ea typeface="Calibri"/>
            <a:cs typeface="Times New Roman"/>
          </a:endParaRPr>
        </a:p>
      </dsp:txBody>
      <dsp:txXfrm>
        <a:off x="4321704" y="53492"/>
        <a:ext cx="1719360" cy="3709366"/>
      </dsp:txXfrm>
    </dsp:sp>
    <dsp:sp modelId="{AC6D52D4-4A75-49C1-AE82-5E226BCDF832}">
      <dsp:nvSpPr>
        <dsp:cNvPr id="0" name=""/>
        <dsp:cNvSpPr/>
      </dsp:nvSpPr>
      <dsp:spPr>
        <a:xfrm>
          <a:off x="6401383" y="0"/>
          <a:ext cx="1826344" cy="3816350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100" kern="1200">
              <a:effectLst/>
              <a:latin typeface="Arial"/>
              <a:ea typeface="Times New Roman"/>
              <a:cs typeface="Times New Roman"/>
            </a:rPr>
            <a:t>Risk Management </a:t>
          </a:r>
          <a:endParaRPr lang="en-GB" sz="2100" kern="1200" dirty="0">
            <a:effectLst/>
            <a:latin typeface="Calibri"/>
            <a:ea typeface="Calibri"/>
            <a:cs typeface="Times New Roman"/>
          </a:endParaRPr>
        </a:p>
      </dsp:txBody>
      <dsp:txXfrm>
        <a:off x="6454875" y="53492"/>
        <a:ext cx="1719360" cy="370936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architecture">
  <dgm:title val="Architecture Layout"/>
  <dgm:desc val="Use to show hierarchical relationships that build from the bottom up. This layout works well for showing architectural components or objects that build on other objects."/>
  <dgm:catLst>
    <dgm:cat type="hierarchy" pri="4500"/>
    <dgm:cat type="list" pri="24500"/>
    <dgm:cat type="relationship" pri="10500"/>
    <dgm:cat type="officeonline" pri="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b"/>
        </dgm:alg>
      </dgm:if>
      <dgm:else name="Name3">
        <dgm:alg type="lin">
          <dgm:param type="linDir" val="fromR"/>
          <dgm:param type="nodeVertAlign" val="b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B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b"/>
              </dgm:alg>
            </dgm:if>
            <dgm:else name="Name10">
              <dgm:alg type="lin">
                <dgm:param type="linDir" val="fromR"/>
                <dgm:param type="nodeVertAlign" val="b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B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b"/>
                    </dgm:alg>
                  </dgm:if>
                  <dgm:else name="Name17">
                    <dgm:alg type="lin">
                      <dgm:param type="linDir" val="fromR"/>
                      <dgm:param type="nodeVertAlign" val="b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B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b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b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B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b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b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604" cy="46534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smtClean="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159" y="0"/>
            <a:ext cx="3038604" cy="46534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B1D2B90C-776D-469A-A8A2-18DE75BD3603}" type="datetimeFigureOut">
              <a:rPr lang="en-GB"/>
              <a:pPr>
                <a:defRPr/>
              </a:pPr>
              <a:t>16/03/2022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573"/>
            <a:ext cx="3038604" cy="46534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smtClean="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159" y="8829573"/>
            <a:ext cx="3038604" cy="46534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1D645871-7ABB-47CC-AF40-5207FD0B05A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245333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604" cy="46534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ea typeface="ＭＳ Ｐゴシック" charset="-128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159" y="0"/>
            <a:ext cx="3038604" cy="46534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ea typeface="ＭＳ Ｐゴシック" charset="-128"/>
              </a:defRPr>
            </a:lvl1pPr>
          </a:lstStyle>
          <a:p>
            <a:pPr>
              <a:defRPr/>
            </a:pPr>
            <a:fld id="{36308773-B399-475F-B46D-C9B103CD1E7E}" type="datetimeFigureOut">
              <a:rPr lang="en-GB"/>
              <a:pPr>
                <a:defRPr/>
              </a:pPr>
              <a:t>16/03/2022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0713" y="4415530"/>
            <a:ext cx="5608975" cy="41836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573"/>
            <a:ext cx="3038604" cy="46534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ea typeface="ＭＳ Ｐゴシック" charset="-128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159" y="8829573"/>
            <a:ext cx="3038604" cy="46534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ea typeface="ＭＳ Ｐゴシック" charset="-128"/>
              </a:defRPr>
            </a:lvl1pPr>
          </a:lstStyle>
          <a:p>
            <a:pPr>
              <a:defRPr/>
            </a:pPr>
            <a:fld id="{04915706-070A-4707-AA18-DDF1820200B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5033119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18F7F4-FE22-4EBF-9B0E-F5E908C89499}" type="slidenum">
              <a:rPr lang="en-GB" smtClean="0"/>
              <a:t>15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93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666605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665793"/>
            <a:ext cx="8229600" cy="962977"/>
          </a:xfrm>
          <a:prstGeom prst="rect">
            <a:avLst/>
          </a:prstGeom>
        </p:spPr>
        <p:txBody>
          <a:bodyPr/>
          <a:lstStyle>
            <a:lvl1pPr algn="l">
              <a:defRPr sz="36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457200" y="1808793"/>
            <a:ext cx="8229600" cy="3816425"/>
          </a:xfrm>
          <a:prstGeom prst="rect">
            <a:avLst/>
          </a:prstGeom>
        </p:spPr>
        <p:txBody>
          <a:bodyPr/>
          <a:lstStyle>
            <a:lvl1pPr>
              <a:defRPr sz="2200">
                <a:solidFill>
                  <a:schemeClr val="tx1"/>
                </a:solidFill>
              </a:defRPr>
            </a:lvl1pPr>
            <a:lvl2pPr marL="742950" indent="-285750"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</a:defRPr>
            </a:lvl2pPr>
            <a:lvl3pPr>
              <a:defRPr sz="1800">
                <a:solidFill>
                  <a:schemeClr val="tx1"/>
                </a:solidFill>
              </a:defRPr>
            </a:lvl3pPr>
            <a:lvl4pPr marL="1600200" indent="-228600"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</a:defRPr>
            </a:lvl4pPr>
            <a:lvl5pPr marL="2171700" indent="-342900"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3733676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er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457200" y="665793"/>
            <a:ext cx="8229600" cy="962977"/>
          </a:xfrm>
          <a:prstGeom prst="rect">
            <a:avLst/>
          </a:prstGeom>
        </p:spPr>
        <p:txBody>
          <a:bodyPr/>
          <a:lstStyle>
            <a:lvl1pPr algn="l">
              <a:defRPr sz="36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9" name="Table Placeholder 4"/>
          <p:cNvSpPr>
            <a:spLocks noGrp="1"/>
          </p:cNvSpPr>
          <p:nvPr>
            <p:ph type="tbl" sz="quarter" idx="11"/>
          </p:nvPr>
        </p:nvSpPr>
        <p:spPr>
          <a:xfrm>
            <a:off x="457201" y="1808793"/>
            <a:ext cx="8229600" cy="3600450"/>
          </a:xfrm>
          <a:prstGeom prst="rect">
            <a:avLst/>
          </a:prstGeom>
        </p:spPr>
        <p:txBody>
          <a:bodyPr/>
          <a:lstStyle>
            <a:lvl1pPr>
              <a:defRPr sz="2200">
                <a:solidFill>
                  <a:schemeClr val="tx1"/>
                </a:solidFill>
              </a:defRPr>
            </a:lvl1pPr>
          </a:lstStyle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721115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4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AE674B-3614-43D4-8F72-8BB0FFFF84A9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957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962031BE-83A6-4371-9367-2C40BEE6EF4C}"/>
              </a:ext>
            </a:extLst>
          </p:cNvPr>
          <p:cNvSpPr txBox="1"/>
          <p:nvPr userDrawn="1"/>
        </p:nvSpPr>
        <p:spPr>
          <a:xfrm>
            <a:off x="1642239" y="6504850"/>
            <a:ext cx="637706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 eaLnBrk="0" hangingPunct="0"/>
            <a:r>
              <a:rPr lang="en-US" sz="1400" b="1" dirty="0">
                <a:solidFill>
                  <a:srgbClr val="000000"/>
                </a:solidFill>
                <a:latin typeface="Tahoma" charset="0"/>
                <a:ea typeface="+mn-ea"/>
              </a:rPr>
              <a:t>© Raj &amp; Rashid </a:t>
            </a:r>
            <a:r>
              <a:rPr lang="en-US" sz="1400" b="1" i="1" dirty="0">
                <a:solidFill>
                  <a:srgbClr val="000000"/>
                </a:solidFill>
                <a:latin typeface="Tahoma" charset="0"/>
                <a:ea typeface="+mn-ea"/>
              </a:rPr>
              <a:t>Events Management: Principles and Practice 4</a:t>
            </a:r>
            <a:r>
              <a:rPr lang="en-US" sz="1400" b="1" i="1" baseline="30000" dirty="0">
                <a:solidFill>
                  <a:srgbClr val="000000"/>
                </a:solidFill>
                <a:latin typeface="Tahoma" charset="0"/>
                <a:ea typeface="+mn-ea"/>
              </a:rPr>
              <a:t>th</a:t>
            </a:r>
            <a:r>
              <a:rPr lang="en-US" sz="1400" b="1" i="1" dirty="0">
                <a:solidFill>
                  <a:srgbClr val="000000"/>
                </a:solidFill>
                <a:latin typeface="Tahoma" charset="0"/>
                <a:ea typeface="+mn-ea"/>
              </a:rPr>
              <a:t> </a:t>
            </a:r>
            <a:r>
              <a:rPr lang="en-US" sz="1400" b="1" i="1" dirty="0" err="1">
                <a:solidFill>
                  <a:srgbClr val="000000"/>
                </a:solidFill>
                <a:latin typeface="Tahoma" charset="0"/>
                <a:ea typeface="+mn-ea"/>
              </a:rPr>
              <a:t>edn</a:t>
            </a:r>
            <a:endParaRPr lang="en-US" sz="1400" b="1" i="1" dirty="0">
              <a:solidFill>
                <a:srgbClr val="000000"/>
              </a:solidFill>
              <a:latin typeface="Tahoma" charset="0"/>
              <a:ea typeface="+mn-ea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3108373-48F2-471C-8D45-9830771C3374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19306" y="5777755"/>
            <a:ext cx="940982" cy="9403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297956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0" r:id="rId1"/>
    <p:sldLayoutId id="2147483678" r:id="rId2"/>
    <p:sldLayoutId id="2147483691" r:id="rId3"/>
    <p:sldLayoutId id="2147483693" r:id="rId4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s://whova.com/blog/steps-event-organizers-borrow-project-managers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4">
            <a:extLst>
              <a:ext uri="{FF2B5EF4-FFF2-40B4-BE49-F238E27FC236}">
                <a16:creationId xmlns:a16="http://schemas.microsoft.com/office/drawing/2014/main" id="{525259CB-A062-4D42-ACBA-7DFCED0855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49725" y="2733675"/>
            <a:ext cx="4394200" cy="2341563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1717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Aft>
                <a:spcPts val="600"/>
              </a:spcAft>
              <a:buNone/>
            </a:pPr>
            <a:r>
              <a:rPr lang="en-GB" sz="3200" b="1" dirty="0">
                <a:solidFill>
                  <a:schemeClr val="bg1">
                    <a:lumMod val="50000"/>
                  </a:schemeClr>
                </a:solidFill>
              </a:rPr>
              <a:t>Events Management: Principles &amp; Practice, 4th Edition</a:t>
            </a:r>
          </a:p>
          <a:p>
            <a:pPr>
              <a:buFont typeface="Arial" pitchFamily="34" charset="0"/>
              <a:buChar char="©"/>
            </a:pPr>
            <a:r>
              <a:rPr lang="en-US" sz="2000" dirty="0">
                <a:solidFill>
                  <a:schemeClr val="bg1">
                    <a:lumMod val="50000"/>
                  </a:schemeClr>
                </a:solidFill>
              </a:rPr>
              <a:t>Razaq Raj and Tahir Rashid</a:t>
            </a:r>
            <a:endParaRPr lang="en-GB" sz="2000" dirty="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3" name="Picture 2" descr="A picture containing calendar&#10;&#10;Description automatically generated">
            <a:extLst>
              <a:ext uri="{FF2B5EF4-FFF2-40B4-BE49-F238E27FC236}">
                <a16:creationId xmlns:a16="http://schemas.microsoft.com/office/drawing/2014/main" id="{057DAE0C-B08F-4809-8EE9-EAAA9B671CC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9257" y="1439784"/>
            <a:ext cx="3057525" cy="3978432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31680383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b="1" dirty="0"/>
              <a:t>Internal Sources of Finance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412976"/>
          </a:xfrm>
        </p:spPr>
        <p:txBody>
          <a:bodyPr/>
          <a:lstStyle/>
          <a:p>
            <a:r>
              <a:rPr lang="en-GB" dirty="0"/>
              <a:t>Personal Savings</a:t>
            </a:r>
          </a:p>
          <a:p>
            <a:r>
              <a:rPr lang="en-GB" dirty="0"/>
              <a:t>Sales of Assets</a:t>
            </a:r>
          </a:p>
          <a:p>
            <a:r>
              <a:rPr lang="en-GB" dirty="0"/>
              <a:t>Retained Profit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270095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774923"/>
          </a:xfrm>
        </p:spPr>
        <p:txBody>
          <a:bodyPr/>
          <a:lstStyle/>
          <a:p>
            <a:r>
              <a:rPr lang="en-GB" sz="4000" b="1" dirty="0"/>
              <a:t>External Sources of Finance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256584"/>
          </a:xfrm>
        </p:spPr>
        <p:txBody>
          <a:bodyPr/>
          <a:lstStyle/>
          <a:p>
            <a:r>
              <a:rPr lang="en-GB" dirty="0"/>
              <a:t>Bank loans</a:t>
            </a:r>
          </a:p>
          <a:p>
            <a:r>
              <a:rPr lang="en-GB" dirty="0"/>
              <a:t>Overdrafts </a:t>
            </a:r>
          </a:p>
          <a:p>
            <a:r>
              <a:rPr lang="en-GB" dirty="0"/>
              <a:t>Leasing </a:t>
            </a:r>
          </a:p>
          <a:p>
            <a:r>
              <a:rPr lang="en-GB" dirty="0"/>
              <a:t>Business angles</a:t>
            </a:r>
          </a:p>
          <a:p>
            <a:r>
              <a:rPr lang="en-GB" dirty="0"/>
              <a:t>Corporate sponsorship</a:t>
            </a:r>
          </a:p>
          <a:p>
            <a:r>
              <a:rPr lang="en-GB" dirty="0"/>
              <a:t>Formal stock markets </a:t>
            </a:r>
          </a:p>
          <a:p>
            <a:r>
              <a:rPr lang="en-GB" dirty="0"/>
              <a:t>Debentures </a:t>
            </a:r>
          </a:p>
          <a:p>
            <a:r>
              <a:rPr lang="en-GB" dirty="0"/>
              <a:t>Share capitals</a:t>
            </a:r>
          </a:p>
          <a:p>
            <a:r>
              <a:rPr lang="en-GB" dirty="0"/>
              <a:t>Government Grants</a:t>
            </a:r>
          </a:p>
        </p:txBody>
      </p:sp>
    </p:spTree>
    <p:extLst>
      <p:ext uri="{BB962C8B-B14F-4D97-AF65-F5344CB8AC3E}">
        <p14:creationId xmlns:p14="http://schemas.microsoft.com/office/powerpoint/2010/main" val="25359002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846931"/>
          </a:xfrm>
        </p:spPr>
        <p:txBody>
          <a:bodyPr/>
          <a:lstStyle/>
          <a:p>
            <a:r>
              <a:rPr lang="en-GB" sz="4000" b="1" dirty="0"/>
              <a:t>Formal Stock Markets </a:t>
            </a:r>
            <a:br>
              <a:rPr lang="en-GB" sz="4000" dirty="0"/>
            </a:br>
            <a:br>
              <a:rPr lang="en-GB" dirty="0"/>
            </a:br>
            <a:endParaRPr lang="en-GB" dirty="0"/>
          </a:p>
        </p:txBody>
      </p:sp>
      <p:pic>
        <p:nvPicPr>
          <p:cNvPr id="2050" name="Diagram 2"/>
          <p:cNvPicPr>
            <a:picLocks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-27820" r="-27853"/>
          <a:stretch>
            <a:fillRect/>
          </a:stretch>
        </p:blipFill>
        <p:spPr bwMode="auto">
          <a:xfrm>
            <a:off x="827584" y="1412776"/>
            <a:ext cx="7416824" cy="47525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2783773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EBD464-487E-4696-A110-1A994B2B63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200" b="1" dirty="0"/>
              <a:t>Fundraising strategies for Events Organsiation 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DBD6931-73A3-4DA4-AF27-E9549F1800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dirty="0"/>
              <a:t>National Government Grants for large-scale events (FIFA World Cup, Olympic Games, Commonwealth Games, etc) </a:t>
            </a:r>
          </a:p>
          <a:p>
            <a:pPr lvl="0"/>
            <a:r>
              <a:rPr lang="en-GB" dirty="0"/>
              <a:t>Sponsorship (Venue Sponsors, Prize Sponsors, Digital Sponsors, Media Sponsors etc)</a:t>
            </a:r>
          </a:p>
          <a:p>
            <a:pPr lvl="0"/>
            <a:r>
              <a:rPr lang="en-GB" dirty="0"/>
              <a:t>Merchandising Sales (Festival Wristbands, Custom Lip Balm on a Lanyard, Branded festival T-shirts, Branded Power Banks etc)</a:t>
            </a:r>
          </a:p>
          <a:p>
            <a:pPr lvl="0"/>
            <a:r>
              <a:rPr lang="en-GB" dirty="0"/>
              <a:t>Participant Fees (Tickets)</a:t>
            </a:r>
          </a:p>
          <a:p>
            <a:pPr lvl="0"/>
            <a:r>
              <a:rPr lang="en-GB" dirty="0"/>
              <a:t>Raffles (VIP wristbands, food items, festival T-shirts, free entry ticket etc)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0946994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DEE9EF-EC72-4DF0-A06F-0F29C2969E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/>
              <a:t>Financing through sponsorship, ticketing and sale of merchandising </a:t>
            </a:r>
            <a:endParaRPr lang="en-GB" sz="32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BDF57D-3B5D-45BC-8E1A-BDA2F37D9C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Sponsorship is a central source of fundraising for many large-scale events</a:t>
            </a:r>
          </a:p>
          <a:p>
            <a:r>
              <a:rPr lang="en-GB" dirty="0"/>
              <a:t>sponsorship helps events to develop long term relationship with companies:</a:t>
            </a:r>
          </a:p>
          <a:p>
            <a:r>
              <a:rPr lang="en-US" dirty="0"/>
              <a:t>Increasingly sponsorship practices embrace social, digital and mobile marketing practices as a means of activating partnerships</a:t>
            </a:r>
          </a:p>
          <a:p>
            <a:r>
              <a:rPr lang="en-US" dirty="0"/>
              <a:t>Many large- and small-scale events have generated revenue by ticketing</a:t>
            </a:r>
          </a:p>
          <a:p>
            <a:r>
              <a:rPr lang="en-US" dirty="0"/>
              <a:t>Sales of merchandising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4720618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Revenue through Ticket Sales</a:t>
            </a:r>
            <a:br>
              <a:rPr lang="en-GB" sz="3600" dirty="0"/>
            </a:br>
            <a:br>
              <a:rPr lang="en-GB" sz="3600" dirty="0"/>
            </a:br>
            <a:br>
              <a:rPr lang="en-GB" sz="4000" dirty="0"/>
            </a:br>
            <a:br>
              <a:rPr lang="en-GB" sz="4000" dirty="0"/>
            </a:br>
            <a:endParaRPr lang="en-GB" sz="4000" dirty="0"/>
          </a:p>
        </p:txBody>
      </p:sp>
      <p:sp>
        <p:nvSpPr>
          <p:cNvPr id="5" name="Rectangle 4"/>
          <p:cNvSpPr/>
          <p:nvPr/>
        </p:nvSpPr>
        <p:spPr>
          <a:xfrm>
            <a:off x="2267744" y="6407203"/>
            <a:ext cx="673224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b="1" dirty="0"/>
              <a:t>Source: </a:t>
            </a:r>
            <a:r>
              <a:rPr lang="en-GB" dirty="0"/>
              <a:t>UK Events Market Trends Survey (UKEMTS) 2014</a:t>
            </a:r>
          </a:p>
        </p:txBody>
      </p:sp>
      <p:pic>
        <p:nvPicPr>
          <p:cNvPr id="3074" name="Diagram 3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1628800"/>
            <a:ext cx="7643192" cy="44644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0037053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918939"/>
          </a:xfrm>
        </p:spPr>
        <p:txBody>
          <a:bodyPr/>
          <a:lstStyle/>
          <a:p>
            <a:r>
              <a:rPr lang="en-GB" sz="4000" b="1" dirty="0"/>
              <a:t>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13387"/>
          </a:xfrm>
        </p:spPr>
        <p:txBody>
          <a:bodyPr/>
          <a:lstStyle/>
          <a:p>
            <a:r>
              <a:rPr lang="en-GB" dirty="0"/>
              <a:t>Events managers needs to consider key tools of project management </a:t>
            </a:r>
          </a:p>
          <a:p>
            <a:r>
              <a:rPr lang="en-GB" dirty="0"/>
              <a:t>Project management offers planning and control </a:t>
            </a:r>
          </a:p>
          <a:p>
            <a:r>
              <a:rPr lang="en-GB" dirty="0"/>
              <a:t>Finance is vital to the existence of any business </a:t>
            </a:r>
          </a:p>
          <a:p>
            <a:r>
              <a:rPr lang="en-GB" dirty="0"/>
              <a:t>Fundraising also helps an organisation to develop relationships 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3136451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b="1" dirty="0"/>
              <a:t>Further Reading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5935"/>
            <a:ext cx="8229600" cy="5256584"/>
          </a:xfrm>
        </p:spPr>
        <p:txBody>
          <a:bodyPr/>
          <a:lstStyle/>
          <a:p>
            <a:r>
              <a:rPr lang="en-GB" dirty="0"/>
              <a:t>Burton, N. (2019), "Exploring user sentiment towards sponsorship and ambush marketing", International Journal of Sports Marketing and Sponsorship, Vol. 20 No. 4, pp. 583-602. https://doi.org/10.1108/IJSMS-03-2019-0026</a:t>
            </a:r>
          </a:p>
          <a:p>
            <a:r>
              <a:rPr lang="en-GB" dirty="0"/>
              <a:t>Locker, K. and </a:t>
            </a:r>
            <a:r>
              <a:rPr lang="en-GB" dirty="0" err="1"/>
              <a:t>Kaczmarek</a:t>
            </a:r>
            <a:r>
              <a:rPr lang="en-GB" dirty="0"/>
              <a:t>, S. (2013)  Business Communication: Building Critical Skills: Sixth Edition, McGraw-Hill Higher Education, </a:t>
            </a:r>
          </a:p>
          <a:p>
            <a:r>
              <a:rPr lang="en-GB" dirty="0"/>
              <a:t>UK Events Market Trends Survey (UKEMTS) (2014) </a:t>
            </a:r>
          </a:p>
          <a:p>
            <a:r>
              <a:rPr lang="en-GB" dirty="0" err="1"/>
              <a:t>Whova</a:t>
            </a:r>
            <a:r>
              <a:rPr lang="en-GB" dirty="0"/>
              <a:t> (2021) 9 Steps Event Organizers Can Borrow from Project Managers </a:t>
            </a:r>
            <a:r>
              <a:rPr lang="en-GB" u="sng" dirty="0">
                <a:hlinkClick r:id="rId2"/>
              </a:rPr>
              <a:t>https://whova.com/blog/steps-event-organizers-borrow-project-managers</a:t>
            </a:r>
            <a:r>
              <a:rPr lang="en-GB" dirty="0"/>
              <a:t>. [accessed 26/03/2021].</a:t>
            </a:r>
          </a:p>
          <a:p>
            <a:endParaRPr lang="en-GB" sz="2800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382031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dirty="0"/>
              <a:t>Chapter 7</a:t>
            </a:r>
            <a:br>
              <a:rPr lang="en-GB" b="1" dirty="0"/>
            </a:br>
            <a:r>
              <a:rPr lang="en-GB" b="1" dirty="0"/>
              <a:t>Project Management and Financing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85018"/>
            <a:ext cx="8229600" cy="3816425"/>
          </a:xfrm>
        </p:spPr>
        <p:txBody>
          <a:bodyPr/>
          <a:lstStyle/>
          <a:p>
            <a:r>
              <a:rPr lang="en-GB" dirty="0"/>
              <a:t>Project Management within Events Industry</a:t>
            </a:r>
          </a:p>
          <a:p>
            <a:r>
              <a:rPr lang="en-GB" dirty="0"/>
              <a:t>Project Management Tools and Events</a:t>
            </a:r>
          </a:p>
          <a:p>
            <a:r>
              <a:rPr lang="en-GB" dirty="0"/>
              <a:t>Identifying source of finance for events and festivals</a:t>
            </a:r>
          </a:p>
          <a:p>
            <a:r>
              <a:rPr lang="en-GB" dirty="0"/>
              <a:t>Internal sources of finances</a:t>
            </a:r>
          </a:p>
          <a:p>
            <a:r>
              <a:rPr lang="en-GB" dirty="0"/>
              <a:t>External sources of finances</a:t>
            </a:r>
          </a:p>
          <a:p>
            <a:r>
              <a:rPr lang="en-GB" dirty="0"/>
              <a:t>Fundraising strategies for Events Organisations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065030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846931"/>
          </a:xfrm>
        </p:spPr>
        <p:txBody>
          <a:bodyPr/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GB" sz="4000" b="1" dirty="0">
                <a:effectLst/>
                <a:ea typeface="Times New Roman"/>
                <a:cs typeface="Times New Roman"/>
              </a:rPr>
              <a:t>Project management</a:t>
            </a:r>
            <a:endParaRPr lang="en-GB" sz="6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Project management has been corner stone of all projects.</a:t>
            </a:r>
          </a:p>
          <a:p>
            <a:r>
              <a:rPr lang="en-GB" dirty="0"/>
              <a:t>Project management is applied to all kinds of activities.</a:t>
            </a:r>
          </a:p>
          <a:p>
            <a:r>
              <a:rPr lang="en-GB" dirty="0"/>
              <a:t>The events industry is know discovering the benefits and realising the significance of project management. </a:t>
            </a:r>
          </a:p>
        </p:txBody>
      </p:sp>
    </p:spTree>
    <p:extLst>
      <p:ext uri="{BB962C8B-B14F-4D97-AF65-F5344CB8AC3E}">
        <p14:creationId xmlns:p14="http://schemas.microsoft.com/office/powerpoint/2010/main" val="29241132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>
            <a:extLst>
              <a:ext uri="{FF2B5EF4-FFF2-40B4-BE49-F238E27FC236}">
                <a16:creationId xmlns:a16="http://schemas.microsoft.com/office/drawing/2014/main" id="{25877F39-7241-4929-8C16-3A99F82391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665793"/>
            <a:ext cx="8229600" cy="962977"/>
          </a:xfrm>
        </p:spPr>
        <p:txBody>
          <a:bodyPr/>
          <a:lstStyle/>
          <a:p>
            <a:r>
              <a:rPr lang="en-US" b="1" dirty="0"/>
              <a:t>Event Proposal Template </a:t>
            </a:r>
          </a:p>
        </p:txBody>
      </p:sp>
      <p:graphicFrame>
        <p:nvGraphicFramePr>
          <p:cNvPr id="8" name="Table Placeholder 7">
            <a:extLst>
              <a:ext uri="{FF2B5EF4-FFF2-40B4-BE49-F238E27FC236}">
                <a16:creationId xmlns:a16="http://schemas.microsoft.com/office/drawing/2014/main" id="{284C5831-07B0-4488-98CB-3C0BC18B9A3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28930478"/>
              </p:ext>
            </p:extLst>
          </p:nvPr>
        </p:nvGraphicFramePr>
        <p:xfrm>
          <a:off x="1854172" y="1808793"/>
          <a:ext cx="5435656" cy="3816428"/>
        </p:xfrm>
        <a:graphic>
          <a:graphicData uri="http://schemas.openxmlformats.org/drawingml/2006/table">
            <a:tbl>
              <a:tblPr/>
              <a:tblGrid>
                <a:gridCol w="5435656">
                  <a:extLst>
                    <a:ext uri="{9D8B030D-6E8A-4147-A177-3AD203B41FA5}">
                      <a16:colId xmlns:a16="http://schemas.microsoft.com/office/drawing/2014/main" val="2564420379"/>
                    </a:ext>
                  </a:extLst>
                </a:gridCol>
              </a:tblGrid>
              <a:tr h="346948">
                <a:tc>
                  <a:txBody>
                    <a:bodyPr/>
                    <a:lstStyle/>
                    <a:p>
                      <a:pPr algn="l" fontAlgn="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300" b="0" i="0" u="none" strike="noStrike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Name of project</a:t>
                      </a:r>
                      <a:endParaRPr lang="en-US" sz="2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962" marR="79962" marT="1110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46091694"/>
                  </a:ext>
                </a:extLst>
              </a:tr>
              <a:tr h="346948">
                <a:tc>
                  <a:txBody>
                    <a:bodyPr/>
                    <a:lstStyle/>
                    <a:p>
                      <a:pPr algn="l" fontAlgn="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300" b="0" i="0" u="none" strike="noStrike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Name of contact person</a:t>
                      </a:r>
                      <a:endParaRPr lang="en-US" sz="2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962" marR="79962" marT="1110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17615777"/>
                  </a:ext>
                </a:extLst>
              </a:tr>
              <a:tr h="346948">
                <a:tc>
                  <a:txBody>
                    <a:bodyPr/>
                    <a:lstStyle/>
                    <a:p>
                      <a:pPr algn="l" fontAlgn="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300" b="0" i="0" u="none" strike="noStrike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Background to the project</a:t>
                      </a:r>
                      <a:endParaRPr lang="en-US" sz="2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962" marR="79962" marT="1110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52557256"/>
                  </a:ext>
                </a:extLst>
              </a:tr>
              <a:tr h="346948">
                <a:tc>
                  <a:txBody>
                    <a:bodyPr/>
                    <a:lstStyle/>
                    <a:p>
                      <a:pPr algn="l" fontAlgn="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300" b="0" i="0" u="none" strike="noStrike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Goals and objectives</a:t>
                      </a:r>
                      <a:endParaRPr lang="en-US" sz="2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962" marR="79962" marT="1110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74192057"/>
                  </a:ext>
                </a:extLst>
              </a:tr>
              <a:tr h="346948">
                <a:tc>
                  <a:txBody>
                    <a:bodyPr/>
                    <a:lstStyle/>
                    <a:p>
                      <a:pPr algn="l" fontAlgn="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300" b="0" i="0" u="none" strike="noStrike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Scope of the project</a:t>
                      </a:r>
                      <a:endParaRPr lang="en-US" sz="2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962" marR="79962" marT="1110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02216272"/>
                  </a:ext>
                </a:extLst>
              </a:tr>
              <a:tr h="346948">
                <a:tc>
                  <a:txBody>
                    <a:bodyPr/>
                    <a:lstStyle/>
                    <a:p>
                      <a:pPr algn="l" fontAlgn="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300" b="0" i="0" u="none" strike="noStrike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Target audience</a:t>
                      </a:r>
                      <a:endParaRPr lang="en-US" sz="2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962" marR="79962" marT="1110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9918314"/>
                  </a:ext>
                </a:extLst>
              </a:tr>
              <a:tr h="346948">
                <a:tc>
                  <a:txBody>
                    <a:bodyPr/>
                    <a:lstStyle/>
                    <a:p>
                      <a:pPr algn="l" fontAlgn="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300" b="0" i="0" u="none" strike="noStrike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Partners/supporters</a:t>
                      </a:r>
                      <a:endParaRPr lang="en-US" sz="2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962" marR="79962" marT="1110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97018767"/>
                  </a:ext>
                </a:extLst>
              </a:tr>
              <a:tr h="346948">
                <a:tc>
                  <a:txBody>
                    <a:bodyPr/>
                    <a:lstStyle/>
                    <a:p>
                      <a:pPr algn="l" fontAlgn="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300" b="0" i="0" u="none" strike="noStrike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Risks and key assumptions</a:t>
                      </a:r>
                      <a:endParaRPr lang="en-US" sz="2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962" marR="79962" marT="1110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89109866"/>
                  </a:ext>
                </a:extLst>
              </a:tr>
              <a:tr h="346948">
                <a:tc>
                  <a:txBody>
                    <a:bodyPr/>
                    <a:lstStyle/>
                    <a:p>
                      <a:pPr algn="l" fontAlgn="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300" b="0" i="0" u="none" strike="noStrike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Budget</a:t>
                      </a:r>
                      <a:endParaRPr lang="en-US" sz="2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962" marR="79962" marT="1110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74974445"/>
                  </a:ext>
                </a:extLst>
              </a:tr>
              <a:tr h="346948">
                <a:tc>
                  <a:txBody>
                    <a:bodyPr/>
                    <a:lstStyle/>
                    <a:p>
                      <a:pPr algn="l" fontAlgn="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300" b="0" i="0" u="none" strike="noStrike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Time scale</a:t>
                      </a:r>
                      <a:endParaRPr lang="en-US" sz="2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962" marR="79962" marT="1110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49698928"/>
                  </a:ext>
                </a:extLst>
              </a:tr>
              <a:tr h="346948">
                <a:tc>
                  <a:txBody>
                    <a:bodyPr/>
                    <a:lstStyle/>
                    <a:p>
                      <a:pPr algn="l" fontAlgn="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300" b="0" i="0" u="none" strike="noStrike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Event date</a:t>
                      </a:r>
                      <a:endParaRPr lang="en-US" sz="21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962" marR="79962" marT="1110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7680278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777942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b="1" dirty="0"/>
              <a:t>Project life cycle and events </a:t>
            </a:r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grayscl/>
          </a:blip>
          <a:stretch>
            <a:fillRect/>
          </a:stretch>
        </p:blipFill>
        <p:spPr>
          <a:xfrm>
            <a:off x="1118667" y="1537742"/>
            <a:ext cx="7488831" cy="48245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55395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918939"/>
          </a:xfrm>
        </p:spPr>
        <p:txBody>
          <a:bodyPr/>
          <a:lstStyle/>
          <a:p>
            <a:r>
              <a:rPr lang="en-GB" sz="4000" b="1" dirty="0"/>
              <a:t>Events Life Cycle</a:t>
            </a:r>
          </a:p>
        </p:txBody>
      </p:sp>
      <p:pic>
        <p:nvPicPr>
          <p:cNvPr id="1027" name="Diagram 2"/>
          <p:cNvPicPr>
            <a:picLocks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-19495" r="-19388"/>
          <a:stretch>
            <a:fillRect/>
          </a:stretch>
        </p:blipFill>
        <p:spPr bwMode="auto">
          <a:xfrm>
            <a:off x="971600" y="1628800"/>
            <a:ext cx="7488832" cy="44644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278374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A3AEF730-4FF7-4846-8EBB-C8DC5959B2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Project Management Tools and Events </a:t>
            </a: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598A324A-CA8E-4D79-BD13-51CA83E857C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50174192"/>
              </p:ext>
            </p:extLst>
          </p:nvPr>
        </p:nvGraphicFramePr>
        <p:xfrm>
          <a:off x="457200" y="1808163"/>
          <a:ext cx="8229600" cy="38163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664044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918939"/>
          </a:xfrm>
        </p:spPr>
        <p:txBody>
          <a:bodyPr/>
          <a:lstStyle/>
          <a:p>
            <a:r>
              <a:rPr lang="en-GB" sz="4000" b="1" dirty="0"/>
              <a:t>Critical Path Method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196752"/>
            <a:ext cx="8568952" cy="5472608"/>
          </a:xfrm>
        </p:spPr>
        <p:txBody>
          <a:bodyPr/>
          <a:lstStyle/>
          <a:p>
            <a:r>
              <a:rPr lang="en-GB" dirty="0"/>
              <a:t>The CPM helps to determine the total time needed to accomplish a project</a:t>
            </a:r>
          </a:p>
          <a:p>
            <a:r>
              <a:rPr lang="en-GB" dirty="0"/>
              <a:t>Identify critical tasks which might endanger a project’s completion on time</a:t>
            </a:r>
          </a:p>
          <a:p>
            <a:r>
              <a:rPr lang="en-GB" dirty="0"/>
              <a:t>CPM supports the early identification of critical tasks</a:t>
            </a:r>
          </a:p>
          <a:p>
            <a:r>
              <a:rPr lang="en-GB" dirty="0"/>
              <a:t>Arising misunderstandings can be eliminated</a:t>
            </a:r>
          </a:p>
          <a:p>
            <a:r>
              <a:rPr lang="en-GB" dirty="0"/>
              <a:t>CPM is an indispensable tool for events planning </a:t>
            </a:r>
          </a:p>
        </p:txBody>
      </p:sp>
    </p:spTree>
    <p:extLst>
      <p:ext uri="{BB962C8B-B14F-4D97-AF65-F5344CB8AC3E}">
        <p14:creationId xmlns:p14="http://schemas.microsoft.com/office/powerpoint/2010/main" val="17165890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b="1" dirty="0"/>
              <a:t>Source of Finance for Events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There are two methods of raising money for business development. 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GB" dirty="0"/>
              <a:t>Firstly, there is business equity which covers funds invested by the owner of the business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GB" dirty="0"/>
              <a:t>There is debt, which is generated by borrowing the money through banks, trade credit or leasing </a:t>
            </a:r>
          </a:p>
        </p:txBody>
      </p:sp>
    </p:spTree>
    <p:extLst>
      <p:ext uri="{BB962C8B-B14F-4D97-AF65-F5344CB8AC3E}">
        <p14:creationId xmlns:p14="http://schemas.microsoft.com/office/powerpoint/2010/main" val="3318657051"/>
      </p:ext>
    </p:extLst>
  </p:cSld>
  <p:clrMapOvr>
    <a:masterClrMapping/>
  </p:clrMapOvr>
</p:sld>
</file>

<file path=ppt/theme/theme1.xml><?xml version="1.0" encoding="utf-8"?>
<a:theme xmlns:a="http://schemas.openxmlformats.org/drawingml/2006/main" name="SAGE Theme">
  <a:themeElements>
    <a:clrScheme name="Custom 1">
      <a:dk1>
        <a:srgbClr val="FFFFFF"/>
      </a:dk1>
      <a:lt1>
        <a:srgbClr val="000000"/>
      </a:lt1>
      <a:dk2>
        <a:srgbClr val="002395"/>
      </a:dk2>
      <a:lt2>
        <a:srgbClr val="D5DFFF"/>
      </a:lt2>
      <a:accent1>
        <a:srgbClr val="345FB7"/>
      </a:accent1>
      <a:accent2>
        <a:srgbClr val="5DB2E4"/>
      </a:accent2>
      <a:accent3>
        <a:srgbClr val="6BC1B6"/>
      </a:accent3>
      <a:accent4>
        <a:srgbClr val="9074AD"/>
      </a:accent4>
      <a:accent5>
        <a:srgbClr val="DA4B5F"/>
      </a:accent5>
      <a:accent6>
        <a:srgbClr val="EC6608"/>
      </a:accent6>
      <a:hlink>
        <a:srgbClr val="002395"/>
      </a:hlink>
      <a:folHlink>
        <a:srgbClr val="002395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bg1"/>
          </a:solidFill>
        </a:ln>
        <a:effectLst/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dirty="0">
            <a:solidFill>
              <a:schemeClr val="bg1"/>
            </a:solidFill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EDB85864353604AA5B4C13390DAA827" ma:contentTypeVersion="2" ma:contentTypeDescription="Create a new document." ma:contentTypeScope="" ma:versionID="fba6b02d11eb2b9b9db944c56eae0536">
  <xsd:schema xmlns:xsd="http://www.w3.org/2001/XMLSchema" xmlns:xs="http://www.w3.org/2001/XMLSchema" xmlns:p="http://schemas.microsoft.com/office/2006/metadata/properties" xmlns:ns2="http://schemas.microsoft.com/sharepoint/v4" xmlns:ns3="e8456609-68d9-4e18-a1e6-1e8f825c7873" targetNamespace="http://schemas.microsoft.com/office/2006/metadata/properties" ma:root="true" ma:fieldsID="9d4a3a914939ca6a8e9f4053cbfbbb0d" ns2:_="" ns3:_="">
    <xsd:import namespace="http://schemas.microsoft.com/sharepoint/v4"/>
    <xsd:import namespace="e8456609-68d9-4e18-a1e6-1e8f825c7873"/>
    <xsd:element name="properties">
      <xsd:complexType>
        <xsd:sequence>
          <xsd:element name="documentManagement">
            <xsd:complexType>
              <xsd:all>
                <xsd:element ref="ns2:IconOverlay" minOccurs="0"/>
                <xsd:element ref="ns3:Category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4" elementFormDefault="qualified">
    <xsd:import namespace="http://schemas.microsoft.com/office/2006/documentManagement/types"/>
    <xsd:import namespace="http://schemas.microsoft.com/office/infopath/2007/PartnerControls"/>
    <xsd:element name="IconOverlay" ma:index="8" nillable="true" ma:displayName="IconOverlay" ma:hidden="true" ma:internalName="IconOverlay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8456609-68d9-4e18-a1e6-1e8f825c7873" elementFormDefault="qualified">
    <xsd:import namespace="http://schemas.microsoft.com/office/2006/documentManagement/types"/>
    <xsd:import namespace="http://schemas.microsoft.com/office/infopath/2007/PartnerControls"/>
    <xsd:element name="Category" ma:index="9" nillable="true" ma:displayName="Category" ma:format="Dropdown" ma:internalName="Category">
      <xsd:simpleType>
        <xsd:union memberTypes="dms:Text">
          <xsd:simpleType>
            <xsd:restriction base="dms:Choice">
              <xsd:enumeration value="Author Templates"/>
              <xsd:enumeration value="Guides"/>
              <xsd:enumeration value="Resources"/>
            </xsd:restriction>
          </xsd:simpleType>
        </xsd:un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conOverlay xmlns="http://schemas.microsoft.com/sharepoint/v4" xsi:nil="true"/>
    <Category xmlns="e8456609-68d9-4e18-a1e6-1e8f825c7873" xsi:nil="true"/>
  </documentManagement>
</p:properties>
</file>

<file path=customXml/itemProps1.xml><?xml version="1.0" encoding="utf-8"?>
<ds:datastoreItem xmlns:ds="http://schemas.openxmlformats.org/officeDocument/2006/customXml" ds:itemID="{9D21D17B-8FBD-461E-9F3D-5A875022D5D1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898E520E-D0B9-4361-A843-6B2F624CD05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4"/>
    <ds:schemaRef ds:uri="e8456609-68d9-4e18-a1e6-1e8f825c787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3B42D37A-16B6-4393-88ED-0166824FD7B8}">
  <ds:schemaRefs>
    <ds:schemaRef ds:uri="http://schemas.microsoft.com/office/2006/metadata/properties"/>
    <ds:schemaRef ds:uri="http://schemas.microsoft.com/office/infopath/2007/PartnerControls"/>
    <ds:schemaRef ds:uri="http://schemas.microsoft.com/sharepoint/v4"/>
    <ds:schemaRef ds:uri="e8456609-68d9-4e18-a1e6-1e8f825c7873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SAGE Theme</Template>
  <TotalTime>160</TotalTime>
  <Words>590</Words>
  <Application>Microsoft Office PowerPoint</Application>
  <PresentationFormat>On-screen Show (4:3)</PresentationFormat>
  <Paragraphs>82</Paragraphs>
  <Slides>17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3" baseType="lpstr">
      <vt:lpstr>Arial</vt:lpstr>
      <vt:lpstr>Calibri</vt:lpstr>
      <vt:lpstr>Symbol</vt:lpstr>
      <vt:lpstr>Tahoma</vt:lpstr>
      <vt:lpstr>Times New Roman</vt:lpstr>
      <vt:lpstr>SAGE Theme</vt:lpstr>
      <vt:lpstr>PowerPoint Presentation</vt:lpstr>
      <vt:lpstr>Chapter 7 Project Management and Financing </vt:lpstr>
      <vt:lpstr>Project management</vt:lpstr>
      <vt:lpstr>Event Proposal Template </vt:lpstr>
      <vt:lpstr>Project life cycle and events </vt:lpstr>
      <vt:lpstr>Events Life Cycle</vt:lpstr>
      <vt:lpstr>Project Management Tools and Events </vt:lpstr>
      <vt:lpstr>Critical Path Method</vt:lpstr>
      <vt:lpstr>Source of Finance for Events</vt:lpstr>
      <vt:lpstr>Internal Sources of Finance</vt:lpstr>
      <vt:lpstr>External Sources of Finance</vt:lpstr>
      <vt:lpstr>Formal Stock Markets   </vt:lpstr>
      <vt:lpstr>Fundraising strategies for Events Organsiation </vt:lpstr>
      <vt:lpstr>Financing through sponsorship, ticketing and sale of merchandising </vt:lpstr>
      <vt:lpstr>Revenue through Ticket Sales    </vt:lpstr>
      <vt:lpstr>Summary</vt:lpstr>
      <vt:lpstr>Further Reading</vt:lpstr>
    </vt:vector>
  </TitlesOfParts>
  <Company>SAGE Publications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Author Templates: PowerPoint Slides</dc:title>
  <dc:creator>Guyaz, Stephanie</dc:creator>
  <cp:lastModifiedBy>Sally North</cp:lastModifiedBy>
  <cp:revision>22</cp:revision>
  <dcterms:created xsi:type="dcterms:W3CDTF">2016-10-10T13:09:11Z</dcterms:created>
  <dcterms:modified xsi:type="dcterms:W3CDTF">2022-03-16T14:18:07Z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0x0101007EDB85864353604AA5B4C13390DAA827</vt:lpwstr>
  </property>
</Properties>
</file>